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7"/>
  </p:notesMasterIdLst>
  <p:sldIdLst>
    <p:sldId id="257" r:id="rId2"/>
    <p:sldId id="388" r:id="rId3"/>
    <p:sldId id="445" r:id="rId4"/>
    <p:sldId id="380" r:id="rId5"/>
    <p:sldId id="374" r:id="rId6"/>
    <p:sldId id="466" r:id="rId7"/>
    <p:sldId id="378" r:id="rId8"/>
    <p:sldId id="373" r:id="rId9"/>
    <p:sldId id="396" r:id="rId10"/>
    <p:sldId id="381" r:id="rId11"/>
    <p:sldId id="444" r:id="rId12"/>
    <p:sldId id="440" r:id="rId13"/>
    <p:sldId id="446" r:id="rId14"/>
    <p:sldId id="365" r:id="rId15"/>
    <p:sldId id="366" r:id="rId16"/>
    <p:sldId id="447" r:id="rId17"/>
    <p:sldId id="367" r:id="rId18"/>
    <p:sldId id="448" r:id="rId19"/>
    <p:sldId id="449" r:id="rId20"/>
    <p:sldId id="468" r:id="rId21"/>
    <p:sldId id="450" r:id="rId22"/>
    <p:sldId id="451" r:id="rId23"/>
    <p:sldId id="369" r:id="rId24"/>
    <p:sldId id="452" r:id="rId25"/>
    <p:sldId id="453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372" r:id="rId35"/>
    <p:sldId id="415" r:id="rId36"/>
    <p:sldId id="416" r:id="rId37"/>
    <p:sldId id="417" r:id="rId38"/>
    <p:sldId id="428" r:id="rId39"/>
    <p:sldId id="469" r:id="rId40"/>
    <p:sldId id="433" r:id="rId41"/>
    <p:sldId id="435" r:id="rId42"/>
    <p:sldId id="436" r:id="rId43"/>
    <p:sldId id="470" r:id="rId44"/>
    <p:sldId id="471" r:id="rId45"/>
    <p:sldId id="437" r:id="rId46"/>
    <p:sldId id="441" r:id="rId47"/>
    <p:sldId id="442" r:id="rId48"/>
    <p:sldId id="463" r:id="rId49"/>
    <p:sldId id="464" r:id="rId50"/>
    <p:sldId id="465" r:id="rId51"/>
    <p:sldId id="359" r:id="rId52"/>
    <p:sldId id="443" r:id="rId53"/>
    <p:sldId id="322" r:id="rId54"/>
    <p:sldId id="325" r:id="rId55"/>
    <p:sldId id="358" r:id="rId56"/>
    <p:sldId id="360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61" r:id="rId71"/>
    <p:sldId id="341" r:id="rId72"/>
    <p:sldId id="342" r:id="rId73"/>
    <p:sldId id="343" r:id="rId74"/>
    <p:sldId id="344" r:id="rId75"/>
    <p:sldId id="345" r:id="rId76"/>
    <p:sldId id="350" r:id="rId77"/>
    <p:sldId id="390" r:id="rId78"/>
    <p:sldId id="391" r:id="rId79"/>
    <p:sldId id="392" r:id="rId80"/>
    <p:sldId id="393" r:id="rId81"/>
    <p:sldId id="472" r:id="rId82"/>
    <p:sldId id="346" r:id="rId83"/>
    <p:sldId id="313" r:id="rId84"/>
    <p:sldId id="315" r:id="rId85"/>
    <p:sldId id="316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/>
    <p:restoredTop sz="79870"/>
  </p:normalViewPr>
  <p:slideViewPr>
    <p:cSldViewPr snapToGrid="0" snapToObjects="1">
      <p:cViewPr>
        <p:scale>
          <a:sx n="97" d="100"/>
          <a:sy n="97" d="100"/>
        </p:scale>
        <p:origin x="2368" y="-56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replace the arrow</a:t>
            </a:r>
            <a:r>
              <a:rPr lang="en-US" baseline="0" dirty="0" smtClean="0"/>
              <a:t> with Legend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9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Gjiven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write an </a:t>
            </a:r>
            <a:r>
              <a:rPr lang="en-US" dirty="0" err="1" smtClean="0"/>
              <a:t>equaiton</a:t>
            </a:r>
            <a:r>
              <a:rPr lang="en-US" baseline="0" dirty="0" smtClean="0"/>
              <a:t> of compressed data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75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TODO: this picture should be updated when we have the new rendering 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How?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6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" Type="http://schemas.microsoft.com/office/2007/relationships/media" Target="../media/media1.mpeg"/><Relationship Id="rId2" Type="http://schemas.openxmlformats.org/officeDocument/2006/relationships/video" Target="../media/media1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emf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Relationship Id="rId7" Type="http://schemas.openxmlformats.org/officeDocument/2006/relationships/image" Target="../media/image67.png"/><Relationship Id="rId8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67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emf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1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369843"/>
            <a:ext cx="2733627" cy="116907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00" dirty="0" smtClean="0"/>
              <a:t>Microscopy compression 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35626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The Driving problem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666815"/>
            <a:ext cx="1414298" cy="87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568950" cy="1016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Video</a:t>
            </a:r>
            <a:r>
              <a:rPr lang="en-US" dirty="0" smtClean="0"/>
              <a:t> Compression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004889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Serif"/>
                <a:cs typeface="Serif"/>
              </a:rPr>
              <a:t>Store </a:t>
            </a:r>
            <a:r>
              <a:rPr lang="en-US" sz="2100" dirty="0">
                <a:latin typeface="Serif"/>
                <a:cs typeface="Serif"/>
              </a:rPr>
              <a:t>only the information in a video that analysis can use </a:t>
            </a:r>
            <a:r>
              <a:rPr lang="en-US" sz="2100" dirty="0" smtClean="0">
                <a:latin typeface="Serif"/>
                <a:cs typeface="Serif"/>
              </a:rPr>
              <a:t> 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Separate </a:t>
            </a:r>
            <a:r>
              <a:rPr lang="en-US" sz="2100" dirty="0">
                <a:latin typeface="Serif"/>
                <a:cs typeface="Serif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Average </a:t>
            </a:r>
            <a:r>
              <a:rPr lang="en-US" sz="2100" dirty="0">
                <a:latin typeface="Serif"/>
                <a:cs typeface="Serif"/>
              </a:rPr>
              <a:t>out noise in the </a:t>
            </a:r>
            <a:r>
              <a:rPr lang="en-US" sz="2100" dirty="0" smtClean="0">
                <a:latin typeface="Serif"/>
                <a:cs typeface="Serif"/>
              </a:rPr>
              <a:t>background. -&gt; easy to compress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Losslessly </a:t>
            </a:r>
            <a:r>
              <a:rPr lang="en-US" sz="2100" dirty="0">
                <a:latin typeface="Serif"/>
                <a:cs typeface="Serif"/>
              </a:rPr>
              <a:t>compresses the foreground </a:t>
            </a:r>
            <a:r>
              <a:rPr lang="en-US" sz="2100" dirty="0" smtClean="0">
                <a:latin typeface="Serif"/>
                <a:cs typeface="Serif"/>
              </a:rPr>
              <a:t>regions </a:t>
            </a:r>
          </a:p>
          <a:p>
            <a:endParaRPr lang="en-US" dirty="0" smtClean="0">
              <a:latin typeface="Serif"/>
              <a:cs typeface="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1066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Key 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199299"/>
            <a:ext cx="8998226" cy="2096070"/>
            <a:chOff x="1063871" y="3108450"/>
            <a:chExt cx="10152475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1063871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04659" y="3108450"/>
              <a:ext cx="2899858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Storage</a:t>
              </a:r>
              <a:endParaRPr lang="en-US" sz="3200" dirty="0"/>
            </a:p>
            <a:p>
              <a:pPr algn="ctr"/>
              <a:r>
                <a:rPr lang="en-US" sz="3200" dirty="0" smtClean="0"/>
                <a:t>&amp;</a:t>
              </a:r>
            </a:p>
            <a:p>
              <a:pPr algn="ctr"/>
              <a:r>
                <a:rPr lang="en-US" sz="3200" dirty="0" smtClean="0"/>
                <a:t>Transmission</a:t>
              </a:r>
              <a:endParaRPr lang="en-US" sz="32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2405568" y="3235600"/>
            <a:ext cx="76170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0936" y="3247334"/>
            <a:ext cx="7260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of noise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400" y="3518694"/>
            <a:ext cx="2489200" cy="965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2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360520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460006"/>
            <a:ext cx="2289328" cy="22893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278391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360520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322078" y="3867739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8" y="4278391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41030" y="3867740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4978400" cy="1524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Refine the </a:t>
            </a:r>
            <a:r>
              <a:rPr lang="en-US" dirty="0" smtClean="0">
                <a:latin typeface="Gill Sans"/>
                <a:cs typeface="Gill Sans"/>
              </a:rPr>
              <a:t>result:</a:t>
            </a:r>
            <a:r>
              <a:rPr lang="en-US" dirty="0">
                <a:latin typeface="Gill Sans"/>
                <a:cs typeface="Gill Sans"/>
              </a:rPr>
              <a:t/>
            </a:r>
            <a:br>
              <a:rPr lang="en-US" dirty="0">
                <a:latin typeface="Gill Sans"/>
                <a:cs typeface="Gill Sans"/>
              </a:rPr>
            </a:br>
            <a:r>
              <a:rPr lang="en-US" dirty="0">
                <a:latin typeface="Gill Sans"/>
                <a:cs typeface="Gill Sans"/>
              </a:rPr>
              <a:t>Key </a:t>
            </a:r>
            <a:r>
              <a:rPr lang="en-US" dirty="0" smtClean="0">
                <a:latin typeface="Gill Sans"/>
                <a:cs typeface="Gill Sans"/>
              </a:rPr>
              <a:t>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367867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Video Spot Tracker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185334"/>
            <a:ext cx="6792553" cy="53636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81" y="0"/>
            <a:ext cx="8222070" cy="148149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  Refine the result</a:t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-US" dirty="0" smtClean="0">
                <a:latin typeface="Gill Sans"/>
                <a:cs typeface="Gill Sans"/>
              </a:rPr>
              <a:t>  Mathematical Morphology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25"/>
            <a:ext cx="3543908" cy="99873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Big picture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88163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 1: compression ratio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2155"/>
            <a:ext cx="8060268" cy="100012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Quickly moving foreground objects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17827"/>
            <a:ext cx="4314825" cy="990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31482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3400"/>
            <a:ext cx="482829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Lossy Compression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84785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XXX distributions figure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Analysis-Aware compression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127513" y="3008243"/>
            <a:ext cx="4161183" cy="25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0" y="3313043"/>
            <a:ext cx="3021497" cy="12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8" cy="25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2522" y="2835965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Useful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59" y="2650159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68" y="2516809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5979" y="2261362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</a:t>
            </a:r>
            <a:r>
              <a:rPr lang="en-US" smtClean="0"/>
              <a:t>distribution function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68" y="5212557"/>
            <a:ext cx="330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758" y="1035559"/>
            <a:ext cx="5915025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  <a:p>
            <a:r>
              <a:rPr lang="en-US" dirty="0" smtClean="0"/>
              <a:t>100x </a:t>
            </a:r>
            <a:r>
              <a:rPr lang="en-US" dirty="0" smtClean="0"/>
              <a:t>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Data compression for 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you need image transmission from beacon devices???? [ Fat beacon blog…. ], physical net, why there is a need … there is need for image to be transmitted.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5" y="1467679"/>
            <a:ext cx="4864100" cy="3657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81" y="4195440"/>
            <a:ext cx="3937000" cy="12065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slide talk about the size computation of JPEG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JPEG compression process? </a:t>
            </a:r>
          </a:p>
          <a:p>
            <a:r>
              <a:rPr lang="en-US" dirty="0" smtClean="0"/>
              <a:t>What is the formula of computing the JPEG?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limitation.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76</a:t>
            </a:fld>
            <a:endParaRPr lang="en-US" sz="9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to store in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r>
              <a:rPr lang="en-US" dirty="0" smtClean="0"/>
              <a:t>Camera visual feature data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Approximate 3D object motion using basic shapes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XXX diagram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0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337824"/>
            <a:ext cx="3238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12185</TotalTime>
  <Words>4265</Words>
  <Application>Microsoft Macintosh PowerPoint</Application>
  <PresentationFormat>On-screen Show (4:3)</PresentationFormat>
  <Paragraphs>779</Paragraphs>
  <Slides>85</Slides>
  <Notes>65</Notes>
  <HiddenSlides>0</HiddenSlides>
  <MMClips>9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101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Document</vt:lpstr>
      <vt:lpstr>Equation</vt:lpstr>
      <vt:lpstr>Generic Framework for Prioritizing Content of Interest in Multimedia Data Compression</vt:lpstr>
      <vt:lpstr>Background</vt:lpstr>
      <vt:lpstr>Big picture idea</vt:lpstr>
      <vt:lpstr>Motivating example</vt:lpstr>
      <vt:lpstr>Motivating Example</vt:lpstr>
      <vt:lpstr>A slide talk about the size computation of JPEG</vt:lpstr>
      <vt:lpstr>Problem of Interest</vt:lpstr>
      <vt:lpstr>Summary</vt:lpstr>
      <vt:lpstr>PowerPoint Presentation</vt:lpstr>
      <vt:lpstr>Challenges</vt:lpstr>
      <vt:lpstr>Today’s talk</vt:lpstr>
      <vt:lpstr>PowerPoint Presentation</vt:lpstr>
      <vt:lpstr>The Driving problem</vt:lpstr>
      <vt:lpstr>PowerPoint Presentation</vt:lpstr>
      <vt:lpstr>PowerPoint Presentation</vt:lpstr>
      <vt:lpstr>Video Compression</vt:lpstr>
      <vt:lpstr>PowerPoint Presentation</vt:lpstr>
      <vt:lpstr>Approach</vt:lpstr>
      <vt:lpstr>Key Observation </vt:lpstr>
      <vt:lpstr>Modeling of noise</vt:lpstr>
      <vt:lpstr>PowerPoint Presentation</vt:lpstr>
      <vt:lpstr>PowerPoint Presentation</vt:lpstr>
      <vt:lpstr>Approach</vt:lpstr>
      <vt:lpstr>PowerPoint Presentation</vt:lpstr>
      <vt:lpstr>PowerPoint Presentation</vt:lpstr>
      <vt:lpstr>Refine the result: Key Observation </vt:lpstr>
      <vt:lpstr>PowerPoint Presentation</vt:lpstr>
      <vt:lpstr>  Refine the result  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Background: BLE Beacon technology application</vt:lpstr>
      <vt:lpstr>PowerPoint Presentation</vt:lpstr>
      <vt:lpstr>Challenge: Battery Life constraint</vt:lpstr>
      <vt:lpstr>PowerPoint Presentation</vt:lpstr>
      <vt:lpstr>Challenge: BLE packet format</vt:lpstr>
      <vt:lpstr>Challenge: Conventional compression is not good enough</vt:lpstr>
      <vt:lpstr>Today’s talk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MARBLE</vt:lpstr>
      <vt:lpstr>Data to store in the system</vt:lpstr>
      <vt:lpstr>MARBLE</vt:lpstr>
      <vt:lpstr>MARBLE</vt:lpstr>
      <vt:lpstr>Evaluation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372</cp:revision>
  <dcterms:created xsi:type="dcterms:W3CDTF">2017-02-13T04:25:39Z</dcterms:created>
  <dcterms:modified xsi:type="dcterms:W3CDTF">2017-03-21T15:04:53Z</dcterms:modified>
</cp:coreProperties>
</file>